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6" r:id="rId4"/>
    <p:sldId id="258" r:id="rId5"/>
    <p:sldId id="259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80" r:id="rId14"/>
    <p:sldId id="281" r:id="rId15"/>
    <p:sldId id="282" r:id="rId16"/>
    <p:sldId id="283" r:id="rId17"/>
    <p:sldId id="284" r:id="rId18"/>
    <p:sldId id="285" r:id="rId19"/>
    <p:sldId id="276" r:id="rId20"/>
    <p:sldId id="278" r:id="rId21"/>
    <p:sldId id="277" r:id="rId22"/>
    <p:sldId id="279" r:id="rId23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</a:t>
            </a:r>
            <a:r>
              <a:rPr lang="en-US" baseline="0" smtClean="0"/>
              <a:t>aerobic gymnastics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620000" cy="4838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G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MNAST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ÜZRƏ MİLLİ </a:t>
            </a: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YARIŞLARIN</a:t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PROQRAMI </a:t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Yeniyetmələr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r>
              <a:rPr lang="en-US" sz="8000" dirty="0"/>
              <a:t/>
            </a:r>
            <a:br>
              <a:rPr lang="en-US" sz="8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534400" cy="4800600"/>
          </a:xfrm>
        </p:spPr>
        <p:txBody>
          <a:bodyPr>
            <a:normAutofit fontScale="47500" lnSpcReduction="20000"/>
          </a:bodyPr>
          <a:lstStyle/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Kateqoriyalar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endParaRPr lang="az-Latn-AZ" sz="4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</a:t>
            </a:r>
            <a:endParaRPr lang="en-US" sz="4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0.1-0.6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 olan bir element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heli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kopter vəziyyətindən əllər üzərində dayaq vəziyyətində qolların b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üb-açılmasına keçmə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açaraq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360° dönmə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z-Latn-AZ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° dönmə ilə qruplaşmış vəziyyətdə tullanma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- 360° dönmə ilə şaquli vəziyyətdə şpaqat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marL="266700" algn="ctr"/>
            <a:r>
              <a:rPr lang="az-Latn-A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çıxışlar- qadınlar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çıxışlar- kişilər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qarışıq cütlük, üçlük, qrup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Aerodans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534400" cy="4648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z-Latn-AZ" sz="4000" dirty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s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az-Latn-A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Aerodansda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çətin element yoxdur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seçimə görə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sayı -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üzərində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vəziyyətinə enmə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nin maksimum sayı 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az-Latn-A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Şpaqatla enmə elementinin maksimum sayı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algn="ctr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çətin elementin maksimum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kombinasiyası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7251"/>
            <a:ext cx="8229600" cy="4922520"/>
          </a:xfrm>
        </p:spPr>
        <p:txBody>
          <a:bodyPr>
            <a:normAutofit/>
          </a:bodyPr>
          <a:lstStyle/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 icra etməmə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xaldan çox olan elementlər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çox şpaqata enmə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üzərində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masına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ması ilə enmə e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ləri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qaldırma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 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kombinasiyası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Gənclər</a:t>
            </a:r>
            <a:b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76200" y="1981200"/>
            <a:ext cx="9067800" cy="4876800"/>
          </a:xfrm>
        </p:spPr>
        <p:txBody>
          <a:bodyPr>
            <a:normAutofit fontScale="62500" lnSpcReduction="20000"/>
          </a:bodyPr>
          <a:lstStyle/>
          <a:p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Kateqoriyalar</a:t>
            </a:r>
          </a:p>
          <a:p>
            <a:pPr marL="0" indent="271463">
              <a:buNone/>
            </a:pP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0" indent="271463">
              <a:buNone/>
            </a:pP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0" indent="271463">
              <a:buNone/>
            </a:pP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</a:p>
          <a:p>
            <a:pPr marL="0" indent="271463">
              <a:buNone/>
            </a:pP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0" indent="271463">
              <a:buNone/>
            </a:pP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endParaRPr lang="az-Latn-AZ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0.1-0.7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və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ya seçimə görə dəyəri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az-Latn-AZ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xal olan bir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hər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qrupdan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heli</a:t>
            </a:r>
            <a:r>
              <a:rPr lang="az-Latn-AZ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kopter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vəziyyətindən şpaqata və ya əllər üzərində </a:t>
            </a:r>
            <a:r>
              <a:rPr lang="az-Latn-AZ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Venson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dayaq vəziyyətində qolların bükülüb-açılması elementinə keçmə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 geniş açaraq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maksimum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180°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dönmə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r>
              <a:rPr lang="az-Latn-AZ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tullanaraq havada ayaqları geniş açma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az-Latn-AZ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İlluziya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elementindən şaquli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vəziyyətdə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şpaqata keçmə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Sərbəst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az-Latn-AZ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illuziya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elementindən şaquli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vəziyyətdə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şpaqata keçmə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7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az-Latn-A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 </a:t>
            </a:r>
            <a:br>
              <a:rPr lang="az-Latn-A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10X10-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fərdi çıxışlar-kişilər, fərdi çıxışlar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qadınlar, qarışıq cütlük, üçlük, qrup, Aerodans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458200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z-Latn-A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İstisnalar </a:t>
            </a:r>
            <a:endParaRPr lang="en-US" sz="3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s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 fərdi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qadın və kişi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proqramları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üçün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qarışıq cütlük, üçlük, qrup proqramları üçün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- 9</a:t>
            </a:r>
            <a:endParaRPr lang="az-Latn-AZ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Aerodans-da çətin elementlər yoxdur</a:t>
            </a:r>
            <a:endParaRPr 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maksimum sayı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algn="ctr"/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ilə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nin maksimum sayı -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az-Latn-A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Şpaqatla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enmə elementinin maksimum sayı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Çətin elementlərin </a:t>
            </a:r>
            <a:r>
              <a:rPr lang="az-Latn-AZ" sz="2200" dirty="0">
                <a:latin typeface="Arial" panose="020B0604020202020204" pitchFamily="34" charset="0"/>
                <a:cs typeface="Arial" panose="020B0604020202020204" pitchFamily="34" charset="0"/>
              </a:rPr>
              <a:t>maksimum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kombinasiyası</a:t>
            </a:r>
            <a:endParaRPr lang="en-U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31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77" y="5334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73" y="1676400"/>
            <a:ext cx="8534400" cy="492252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Məcburi elementləri icra etməmə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az-Latn-A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xaldan çox olan elementlər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çox şpaqata enmə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ə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üzərində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ilə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bükülüb-</a:t>
            </a:r>
            <a:r>
              <a:rPr lang="az-Latn-A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açılmasına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enmə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elementləri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dən çox / fərdi çıxışlar - qadınlar, fərdi çıxışlar - kişilər/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dən çox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üçlük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qrup/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-dən çox qaldırma elementi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Dəyəri</a:t>
            </a:r>
            <a:r>
              <a:rPr lang="az-Latn-A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xal olan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-dən çox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dən çox akrobatika elementi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Çətin elementlərin </a:t>
            </a:r>
            <a:r>
              <a:rPr lang="az-Latn-A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-dən çox kombinasiyası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Məcburi elementlərdən ibarət kombinasiya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6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Böyüklər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(2000-ci 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il və daha böyük)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9044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0" indent="271463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0" indent="271463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Qarışıq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cütlük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0" indent="271463">
              <a:buNone/>
            </a:pP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</a:p>
          <a:p>
            <a:pPr marL="0" indent="271463">
              <a:buNone/>
            </a:pP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lərin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qəbul edilmiş dəyəri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0.3-1.0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və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sərbəst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lər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A-B-C-D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az-Latn-A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fərdi-kişilər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fərdi-qadınlar, qarışıq cütlük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üçlük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qrup, Aerodans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56757"/>
            <a:ext cx="8610600" cy="4648200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qinin müddəti -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dəq.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san.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fərdi qadın və kişi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proqramları üçün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qarışıq cütlük, üçlük, qrup proqramları üçün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-9</a:t>
            </a:r>
            <a:endParaRPr lang="az-Latn-A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Aerodans-da çətin element yoxdur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maksimum sayı –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elementinin maksimum sayı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az-Latn-A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Şpaqatla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enmə elementinin maksimum sayı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Maksimum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elementi 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və ya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çətin elementin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maksimum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kombinasiyası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12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-dən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çox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şpaqata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enmə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dən çox - fərdi çıxışlar - kişilər, fərdi çıxışlar - qadınlar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dən çox - qarışıq cütlük, üçlük, qrup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çox qaldırma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Çətin elementlərin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kombinasiyası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7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Azərbaycan Çempionatı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Böyüklər (200o-ci il və daha böyük)</a:t>
            </a:r>
          </a:p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</a:p>
          <a:p>
            <a:endParaRPr lang="az-Latn-AZ" dirty="0"/>
          </a:p>
          <a:p>
            <a:endParaRPr lang="az-Latn-A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9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012926"/>
              </p:ext>
            </p:extLst>
          </p:nvPr>
        </p:nvGraphicFramePr>
        <p:xfrm>
          <a:off x="-3352800" y="2"/>
          <a:ext cx="15849600" cy="1405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429000"/>
                <a:gridCol w="3185160"/>
                <a:gridCol w="3169920"/>
                <a:gridCol w="316992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Yaş kateqoriyası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Çıxış</a:t>
                      </a:r>
                      <a:r>
                        <a:rPr lang="az-Latn-AZ" sz="2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proqramı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Məcburi elementlər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Elementlərin qəbul edilmiş dəyəri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Cərimələr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647404"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Balacalar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2010-2011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 algn="l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 </a:t>
                      </a:r>
                      <a:r>
                        <a:rPr kumimoji="0" lang="en-US" sz="20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20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əllər üzərində dayaq vəziyyətində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qollar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ın bükülüb-açılması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az-Latn-AZ" sz="20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ayaqların geniş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açılması</a:t>
                      </a:r>
                      <a:endParaRPr kumimoji="0" lang="az-Latn-AZ" sz="20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tullanaraq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360° dönmə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şaquli vəziyyətdə şpaqat </a:t>
                      </a:r>
                      <a:endParaRPr kumimoji="0" lang="en-US" sz="2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0.1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xaldan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xala qədər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ksimum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element</a:t>
                      </a:r>
                      <a:endParaRPr kumimoji="0" lang="az-Latn-AZ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elementdən çox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0" lang="az-Latn-AZ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çox şpaqata enmə elementi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885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Uşaqlar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2007-2009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463" marR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qollar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ın bükülüb-açılması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1463" marR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ayaqların geniş açılması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Qrup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tullanaraq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360° dönmə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Qrup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şaquli vəziyyətdə şpaqat </a:t>
                      </a:r>
                      <a:endParaRPr kumimoji="0" lang="en-US" sz="2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elementdən  çox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0" lang="az-Latn-AZ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çox şpaqata enmə elementi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73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Yeniyetmələr</a:t>
                      </a:r>
                      <a:r>
                        <a:rPr lang="en-US" sz="3600" dirty="0" smtClean="0"/>
                        <a:t/>
                      </a:r>
                      <a:br>
                        <a:rPr lang="en-US" sz="3600" dirty="0" smtClean="0"/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>
                        <a:buFont typeface="Arial" pitchFamily="34" charset="0"/>
                        <a:buChar char="•"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vəziyyətindən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əllər üzərində dayaq vəziyyətində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qollar</a:t>
                      </a:r>
                      <a:r>
                        <a:rPr kumimoji="0" lang="az-Latn-AZ" sz="20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ın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bükülüb-açılması elementinə</a:t>
                      </a:r>
                      <a:r>
                        <a:rPr kumimoji="0" lang="az-Latn-AZ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keçmə</a:t>
                      </a:r>
                      <a:endParaRPr lang="en-US" sz="2000" baseline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1463" marR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əllər üzərində dayaq vəziyyətində ayaqları geniş açaraq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360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önmə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1463" indent="-271463">
                        <a:buFont typeface="Arial" pitchFamily="34" charset="0"/>
                        <a:buChar char="•"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qruplaşmış vəziyyətdə tullanaraq 360°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dönmə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1463" indent="-271463">
                        <a:buFont typeface="Arial" pitchFamily="34" charset="0"/>
                        <a:buChar char="•"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dönərək şaquli vəziyyətdə şpaqat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element</a:t>
                      </a: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dən çox 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  <a:r>
                        <a:rPr kumimoji="0" lang="az-Latn-AZ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şpaqata enmə elementi </a:t>
                      </a: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əllər üzərində dayaq vəziyyətində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qollar</a:t>
                      </a:r>
                      <a:r>
                        <a:rPr lang="az-Latn-AZ" sz="2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ın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bükülüb-açılması elementinə enmə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Xalça üzərində icra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olunan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çox element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Bakı Çempionatı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/>
              <a:t>Böyüklər (200o-ci il və daha böyük)</a:t>
            </a:r>
          </a:p>
          <a:p>
            <a:r>
              <a:rPr lang="az-Latn-AZ" dirty="0"/>
              <a:t>Gənclər (2001-2003)</a:t>
            </a:r>
          </a:p>
          <a:p>
            <a:r>
              <a:rPr lang="az-Latn-AZ" dirty="0"/>
              <a:t>Yeniyetmələr (2004-2006)</a:t>
            </a:r>
          </a:p>
          <a:p>
            <a:r>
              <a:rPr lang="az-Latn-AZ" dirty="0"/>
              <a:t>Uşaqlar (2007-2009)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7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458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Azərbaycan birinciliyi</a:t>
            </a:r>
            <a:br>
              <a:rPr lang="az-Latn-AZ" dirty="0" smtClean="0"/>
            </a:br>
            <a:r>
              <a:rPr lang="az-Latn-AZ" dirty="0" smtClean="0"/>
              <a:t>AGF kuboku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389120"/>
          </a:xfrm>
        </p:spPr>
        <p:txBody>
          <a:bodyPr/>
          <a:lstStyle/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</a:p>
          <a:p>
            <a:r>
              <a:rPr lang="az-Latn-AZ" dirty="0" smtClean="0"/>
              <a:t>Balacalar (2010-2011)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38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458" y="1066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Bakı  birinciliyi</a:t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389120"/>
          </a:xfrm>
        </p:spPr>
        <p:txBody>
          <a:bodyPr/>
          <a:lstStyle/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</a:p>
          <a:p>
            <a:r>
              <a:rPr lang="az-Latn-AZ" dirty="0" smtClean="0"/>
              <a:t>Balacalar (2010-2011)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66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063627"/>
              </p:ext>
            </p:extLst>
          </p:nvPr>
        </p:nvGraphicFramePr>
        <p:xfrm>
          <a:off x="-3352800" y="2"/>
          <a:ext cx="15849600" cy="12744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429000"/>
                <a:gridCol w="3185160"/>
                <a:gridCol w="3169920"/>
                <a:gridCol w="316992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Yaş kateqoriyası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Çıxış</a:t>
                      </a:r>
                      <a:r>
                        <a:rPr lang="az-Latn-AZ" sz="2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proqramı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Məcburi elementlər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Elementlərin qəbul edilmiş dəyəri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Cərimələr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79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Gənclər</a:t>
                      </a:r>
                      <a:b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</a:p>
                    <a:p>
                      <a:pPr algn="l"/>
                      <a:r>
                        <a:rPr lang="az-Latn-AZ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kopter vəziyyətindən şpaqata və ya əllər üzərində </a:t>
                      </a:r>
                      <a:r>
                        <a:rPr lang="az-Latn-AZ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Venson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dayaq vəziyyətində qolların bükülüb-açılması elementinə keçmə 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əllər üzərində dayaq vəziyyətində ayaqları geniş açaraq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180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önmə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tullanaraq havada ayaqları geniş açma 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az-Latn-AZ" sz="20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az-Latn-AZ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</a:t>
                      </a:r>
                      <a:r>
                        <a:rPr lang="az-Latn-A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lluziya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elementindən şaquli vəziyyətdə şpaqata keçmə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Sərbəst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az-Latn-AZ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illuziya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elementindən şaquli vəziyyətdə şpaqata keçmə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0.7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qadınlar, fərdi kişilər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üçün maksimum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cütlük, üçlük, qrup üçün maksimum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dən çox 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20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</a:t>
                      </a:r>
                      <a:r>
                        <a:rPr kumimoji="0" lang="az-Latn-AZ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şpaqata enmə elementi </a:t>
                      </a: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Xalça üzərində icra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olunan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çox element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 olan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element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Böyüklər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(2000-ci il və daha böyük)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</a:p>
                    <a:p>
                      <a:pPr algn="l"/>
                      <a:r>
                        <a:rPr lang="az-Latn-AZ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Hər qrupdan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element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A-B-C-D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qadınlar, fərdi kişilər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üçün maksimum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cütlük, üçlük, qrup üçün maksimum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dəyəri</a:t>
                      </a:r>
                      <a:r>
                        <a:rPr lang="az-Latn-AZ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0.2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sərbəst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lər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dən çox 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kumimoji="0" lang="az-Latn-AZ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Elementlərin təkrarı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şpaqata enmə elementi </a:t>
                      </a: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əllər üzərində dayaq vəziyyətində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qollar</a:t>
                      </a:r>
                      <a:r>
                        <a:rPr lang="az-Latn-AZ" sz="2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ın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bükülüb-açılması elementinə enmə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marR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Xalça üzərində icra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olunan </a:t>
                      </a:r>
                      <a:r>
                        <a:rPr lang="az-Latn-AZ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çox element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4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Balacala</a:t>
            </a: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(2010-2011)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olan bir element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əllər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əllər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üzərində dayaq vəziyyətində ayaqların geniş açılması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 tullanaraq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360° dönmə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şaquli vəziyyətdə şpaqat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- qadınlar,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– kişilər, q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arışıq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ütlük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ü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çlük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az-Latn-A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qrup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44196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dəq.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Çətin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tlərin 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- 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dəfə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tullanaraq şpaqata enmə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Kombinasiya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əcburi elementləri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rup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unu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xaldan çox olan elementlər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Əllər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 elementinə enmə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2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Uşaqlar</a:t>
            </a:r>
            <a:r>
              <a:rPr lang="az-Latn-A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267200"/>
          </a:xfrm>
        </p:spPr>
        <p:txBody>
          <a:bodyPr>
            <a:normAutofit fontScale="77500" lnSpcReduction="20000"/>
          </a:bodyPr>
          <a:lstStyle/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endParaRPr lang="az-Latn-AZ" sz="2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Elementlərin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qəbul edilmiş dəyər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xal olan bir element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qolların b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üb-açılması-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açılması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- tullanaraq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360° dönmə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şaquli vəziyyətdə şpaqat 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600200"/>
          </a:xfrm>
        </p:spPr>
        <p:txBody>
          <a:bodyPr>
            <a:noAutofit/>
          </a:bodyPr>
          <a:lstStyle/>
          <a:p>
            <a:pPr algn="ctr"/>
            <a:r>
              <a:rPr lang="az-Latn-A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 - qadınlar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 – kişilər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qarışıq cütlük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üçlük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Aerodans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usiqinin müddəti 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dəq.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Aerodansda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çətin element yoxdur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sayı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akrobatika elementi 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az-Latn-A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686800" cy="47244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xaldan çox olan elementlər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Əllər üzərində dayaq vəziyyətində 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üb-açılmasına enmə elementləri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1323</TotalTime>
  <Words>1935</Words>
  <Application>Microsoft Office PowerPoint</Application>
  <PresentationFormat>Экран (4:3)</PresentationFormat>
  <Paragraphs>329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Flow</vt:lpstr>
      <vt:lpstr>AEROBİKA GİMNASTİKASI ÜZRƏ MİLLİ YARIŞLARIN PROQRAMI  2018 </vt:lpstr>
      <vt:lpstr>Презентация PowerPoint</vt:lpstr>
      <vt:lpstr>Презентация PowerPoint</vt:lpstr>
      <vt:lpstr>Balacalar   (2010-2011)     </vt:lpstr>
      <vt:lpstr>Yarış meydançası 7x7 - fərdi çıxışlar - qadınlar, fərdi çıxışlar – kişilər, qarışıq cütlük, üçlük   10x10 – qrup</vt:lpstr>
      <vt:lpstr>Cərimələr</vt:lpstr>
      <vt:lpstr>Uşaqlar  (2007-2009)  </vt:lpstr>
      <vt:lpstr>Yarış meydançası 7x7 - fərdi çıxışlar - qadınlar, fərdi çıxışlar – kişilər, qarışıq cütlük, üçlük  10x10 – qrup, Aerodans </vt:lpstr>
      <vt:lpstr>Cərimələr</vt:lpstr>
      <vt:lpstr> Yeniyetmələr (2004-2006) </vt:lpstr>
      <vt:lpstr>Yarış meydançası  7x7- fərdi çıxışlar- qadınlar, fərdi çıxışlar- kişilər  10x10 - qarışıq cütlük, üçlük, qrup, Aerodans</vt:lpstr>
      <vt:lpstr>Cərimələr</vt:lpstr>
      <vt:lpstr>Gənclər (2001-2003) </vt:lpstr>
      <vt:lpstr>Yarış meydançası  10X10-fərdi çıxışlar-kişilər, fərdi çıxışlar-qadınlar, qarışıq cütlük, üçlük, qrup, Aerodans  </vt:lpstr>
      <vt:lpstr>Cərimələr</vt:lpstr>
      <vt:lpstr>Böyüklər (2000-ci il və daha böyük)</vt:lpstr>
      <vt:lpstr>Yarış meydançası  10x10 - fərdi-kişilər, fərdi-qadınlar, qarışıq cütlük, üçlük, qrup, Aerodans</vt:lpstr>
      <vt:lpstr>Cərimələr</vt:lpstr>
      <vt:lpstr>Azərbaycan Çempionatı</vt:lpstr>
      <vt:lpstr>Bakı Çempionatı</vt:lpstr>
      <vt:lpstr>Azərbaycan birinciliyi AGF kuboku</vt:lpstr>
      <vt:lpstr>Bakı  birinciliyi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Sara</cp:lastModifiedBy>
  <cp:revision>145</cp:revision>
  <cp:lastPrinted>2017-12-08T07:02:09Z</cp:lastPrinted>
  <dcterms:created xsi:type="dcterms:W3CDTF">2016-02-14T09:36:26Z</dcterms:created>
  <dcterms:modified xsi:type="dcterms:W3CDTF">2018-08-21T08:23:56Z</dcterms:modified>
</cp:coreProperties>
</file>