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1" autoAdjust="0"/>
  </p:normalViewPr>
  <p:slideViewPr>
    <p:cSldViewPr>
      <p:cViewPr varScale="1">
        <p:scale>
          <a:sx n="106" d="100"/>
          <a:sy n="106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5A1A8-F7B1-4E42-A146-268E0D91B082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8C158-D6B9-45A4-BB2E-F418FACAD3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158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DECF7-3D37-4DDD-93C7-19BAE33DBEDA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D1815-D09F-4724-89AF-A464BC095F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36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</a:t>
            </a:r>
            <a:r>
              <a:rPr lang="en-US" baseline="0" dirty="0" smtClean="0"/>
              <a:t> of  national competition –</a:t>
            </a:r>
            <a:r>
              <a:rPr lang="en-US" baseline="0" smtClean="0"/>
              <a:t>aerobic gymnastics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D1815-D09F-4724-89AF-A464BC095F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58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D1815-D09F-4724-89AF-A464BC095F9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02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F4DB3E-C712-43F0-BBAD-7B229F4C5F5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543800" cy="320040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ПРОГРАММА</a:t>
            </a:r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НАЦИОНАЛЬНЫХ  СОРЕВНОВАНИЙ ПО АЭРОБНОЙ ГИМНАСТИКЕ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505200"/>
            <a:ext cx="4724400" cy="14478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az-Latn-AZ" sz="4800" b="1" dirty="0" smtClean="0"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z-Latn-AZ" sz="4800" b="1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en-US" sz="4800" b="1" dirty="0"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Соревновательная площадка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7x7-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индивидуальное выступление женщин</a:t>
            </a:r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индивидуальное выступление мужчин</a:t>
            </a:r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смешанная пара</a:t>
            </a:r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10x10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группа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458200" cy="4191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Исключения</a:t>
            </a:r>
          </a:p>
          <a:p>
            <a:pPr algn="ctr"/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допустимо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отжимание на одной руке</a:t>
            </a:r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допустим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упор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на одной руке</a:t>
            </a:r>
          </a:p>
          <a:p>
            <a:pPr algn="ctr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допустимо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приземление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на одной руке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музыки </a:t>
            </a: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мин.</a:t>
            </a: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ru-RU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сек. </a:t>
            </a: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[+/-5 </a:t>
            </a:r>
            <a:r>
              <a:rPr lang="ru-RU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</a:t>
            </a: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Максимальное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сложных элементов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1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Подъемы - </a:t>
            </a:r>
            <a:r>
              <a:rPr lang="ru-RU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9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/необязательно/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Максимум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элементов,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исполняемых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на ковре </a:t>
            </a:r>
            <a:endParaRPr lang="en-US" sz="1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Максимальное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элементов приземления с переходом </a:t>
            </a:r>
          </a:p>
          <a:p>
            <a:pPr marL="0" indent="0" algn="ctr"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на отжимание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Приземления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шпагатом максимум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Максимум </a:t>
            </a:r>
            <a:r>
              <a:rPr lang="ru-RU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акробатических элемента</a:t>
            </a:r>
            <a:endParaRPr lang="en-US" sz="19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Максимум</a:t>
            </a:r>
            <a:r>
              <a:rPr lang="az-Latn-A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комбинация</a:t>
            </a:r>
            <a:r>
              <a:rPr lang="az-Latn-AZ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-х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сложных элементов</a:t>
            </a:r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Сбавки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28" y="1828800"/>
            <a:ext cx="8479971" cy="4800600"/>
          </a:xfrm>
        </p:spPr>
        <p:txBody>
          <a:bodyPr>
            <a:normAutofit/>
          </a:bodyPr>
          <a:lstStyle/>
          <a:p>
            <a:pPr algn="ctr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обязательных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Отсутствие группы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Элементы, оцененные выше, чем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Повторение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элемента приземления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шпагат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элемента приземления на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отжимание </a:t>
            </a: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Элементы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приземления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 отжимание на одной руке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подъема 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акробатических элементов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комбинации элементов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81000"/>
            <a:ext cx="8229600" cy="251460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Юниоры</a:t>
            </a:r>
            <a:r>
              <a:rPr lang="az-Latn-AZ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z-Latn-A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2000-2002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az-Latn-A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228600" y="2133600"/>
            <a:ext cx="8915400" cy="4495800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выступлений: 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Индивидуальное выступление женщин</a:t>
            </a:r>
          </a:p>
          <a:p>
            <a:pPr marL="271463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Индивидуальное выступление мужчин</a:t>
            </a:r>
          </a:p>
          <a:p>
            <a:pPr marL="271463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Смешанная пара</a:t>
            </a:r>
          </a:p>
          <a:p>
            <a:pPr marL="271463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</a:p>
          <a:p>
            <a:pPr marL="271463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</a:p>
          <a:p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Допустимая ценность элементов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0.1-0.7</a:t>
            </a:r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или же один элемент ценностью </a:t>
            </a:r>
            <a:r>
              <a:rPr lang="ru-RU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баллов выборочно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Обязательные элементы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из каждой группы/ </a:t>
            </a:r>
            <a:endParaRPr lang="az-Latn-A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9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2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переход с позиции вертолета на шпагат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отжимание в упоре </a:t>
            </a:r>
            <a:r>
              <a:rPr lang="ru-RU" sz="29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Венсона</a:t>
            </a:r>
            <a:r>
              <a:rPr lang="ru-RU" sz="29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0.6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9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az-Latn-AZ" sz="2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широко   расставленные ноги в упоре с поворотом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максимум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180° -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0.6</a:t>
            </a:r>
            <a:r>
              <a:rPr lang="az-Latn-AZ" sz="2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9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прыжок с широко расставленными ногами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9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переход с элемента иллюзия на  шпагат в вертикальном положении  / переход с элемента свободная иллюзия на шпагат в вертикальном положении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0.7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2438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Соревновательная площадка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 smtClean="0">
                <a:solidFill>
                  <a:srgbClr val="FF0000"/>
                </a:solidFill>
              </a:rPr>
              <a:t>10x10</a:t>
            </a:r>
            <a:r>
              <a:rPr lang="ru-RU" sz="3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индивидуальное выступление женщин, индивидуальное выступление </a:t>
            </a:r>
            <a:r>
              <a:rPr lang="ru-RU" sz="3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мужчин</a:t>
            </a:r>
            <a:r>
              <a:rPr lang="en-US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3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смешанная </a:t>
            </a:r>
            <a:r>
              <a:rPr lang="ru-RU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</a:t>
            </a:r>
            <a:r>
              <a:rPr lang="az-Latn-AZ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  <a:r>
              <a:rPr lang="az-Latn-AZ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z-Latn-AZ" sz="3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305800" cy="4038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Исключения</a:t>
            </a:r>
          </a:p>
          <a:p>
            <a:pPr algn="ctr"/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допустимо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приземления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на одной руке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музыки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мин.</a:t>
            </a: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z-Latn-AZ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сек. </a:t>
            </a: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[+/-5 </a:t>
            </a:r>
            <a:r>
              <a:rPr lang="ru-RU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</a:t>
            </a: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Максимальное количество сложных элементов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az-Latn-A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az-Latn-A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индивидуальных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выступлений женщин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мужчин </a:t>
            </a:r>
            <a:r>
              <a:rPr lang="az-Latn-A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az-Latn-AZ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z-Latn-A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смешанных</a:t>
            </a:r>
            <a:r>
              <a:rPr lang="az-Latn-A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пар</a:t>
            </a:r>
            <a:r>
              <a:rPr lang="az-Latn-A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  <a:r>
              <a:rPr lang="az-Latn-AZ" sz="1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</a:t>
            </a:r>
            <a:r>
              <a:rPr lang="az-Latn-A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pPr algn="ctr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Подъемы</a:t>
            </a:r>
            <a:r>
              <a:rPr lang="az-Latn-A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Максимум</a:t>
            </a: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элементов,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исполняемых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на ковре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</a:p>
          <a:p>
            <a:pPr algn="ctr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Максимальное количество элементов приземления</a:t>
            </a:r>
          </a:p>
          <a:p>
            <a:pPr marL="0" indent="0" algn="ctr"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на отжимание -</a:t>
            </a:r>
            <a:r>
              <a:rPr lang="az-Latn-AZ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Максимальное количество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приземлений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на шпагат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Максимум </a:t>
            </a:r>
            <a:r>
              <a:rPr lang="ru-RU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акробатических элемента</a:t>
            </a:r>
            <a:endParaRPr lang="en-US" sz="19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Максимум</a:t>
            </a:r>
            <a:r>
              <a:rPr lang="az-Latn-AZ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комбинации</a:t>
            </a:r>
            <a:r>
              <a:rPr lang="az-Latn-A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сложных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элементов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477" y="533400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Сбавки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477" y="1676400"/>
            <a:ext cx="8534400" cy="4922520"/>
          </a:xfrm>
        </p:spPr>
        <p:txBody>
          <a:bodyPr>
            <a:no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обязательных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Отсутствие группы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Элементы ценностью выше </a:t>
            </a:r>
            <a:r>
              <a:rPr lang="ru-RU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0.8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баллов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Повторение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az-Latn-AZ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-х</a:t>
            </a:r>
            <a:r>
              <a:rPr lang="ru-RU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элементов приземления на шпагат</a:t>
            </a:r>
          </a:p>
          <a:p>
            <a:pPr algn="ctr">
              <a:buFont typeface="Arial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az-Latn-AZ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-х</a:t>
            </a:r>
            <a:r>
              <a:rPr lang="en-U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элементов приземления на отжимание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Элементы приземления на отжимание на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одной</a:t>
            </a:r>
            <a:r>
              <a:rPr lang="ru-RU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руке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-и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элементов 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индивидуальное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 выступление женщин, индивидуальное выступление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мужчин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az-Latn-AZ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элементов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смешанная пара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-го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подъема </a:t>
            </a:r>
          </a:p>
          <a:p>
            <a:pPr algn="ctr">
              <a:buFont typeface="Arial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-го элемента ценностью </a:t>
            </a: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0.8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балла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-х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акробатических элементов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az-Latn-AZ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-х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комбинаций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сложных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элементов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Комбинация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обязательных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элементов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52400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Сеньоры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az-Latn-AZ" sz="3200" dirty="0" smtClean="0"/>
              <a:t>(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199</a:t>
            </a:r>
            <a:r>
              <a:rPr lang="az-Latn-A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и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старше</a:t>
            </a:r>
            <a:r>
              <a:rPr lang="az-Latn-A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904488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выступлений: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271463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Индивидуальное выступление женщин</a:t>
            </a:r>
          </a:p>
          <a:p>
            <a:pPr marL="0" indent="271463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Индивидуальное выступление мужчин</a:t>
            </a:r>
          </a:p>
          <a:p>
            <a:pPr marL="0" indent="271463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Смешанная пара</a:t>
            </a:r>
          </a:p>
          <a:p>
            <a:pPr marL="0" indent="271463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</a:p>
          <a:p>
            <a:pPr marL="0" indent="271463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endParaRPr lang="az-Latn-A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Допустимая ценность элементов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0.3-1.0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0.1-0.2-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свободные элементы/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Один элемент из  каждой группы- </a:t>
            </a:r>
            <a:r>
              <a:rPr lang="ru-RU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A-B-C-D</a:t>
            </a:r>
            <a:endParaRPr lang="en-US" sz="2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Соревновательная площадка</a:t>
            </a:r>
            <a:b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10x10 –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индивидуальное выступление женщин, индивидуальное выступление мужчин,</a:t>
            </a:r>
            <a:r>
              <a:rPr lang="en-US" sz="2400" dirty="0"/>
              <a:t>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смешанная пара</a:t>
            </a:r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286000"/>
            <a:ext cx="8762999" cy="4648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музыки -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мин.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сек.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[+/-5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Максимальное количество сложных элементов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индивидуальных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выступлений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женщин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мужчин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смешанных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пар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Подъемы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Максимум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элементов,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исполняемых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 ковре 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Максимальное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элементов приземления на отжимание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Максимальное количество элементов приземления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 шпагат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Максимум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акробатических элемента</a:t>
            </a:r>
            <a:endParaRPr lang="en-US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Максимум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комбинации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сложных элемента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48512"/>
          </a:xfrm>
        </p:spPr>
        <p:txBody>
          <a:bodyPr>
            <a:noAutofit/>
          </a:bodyPr>
          <a:lstStyle/>
          <a:p>
            <a:pPr algn="ctr"/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Сбавки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800" dirty="0" smtClean="0"/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группы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Повторение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-х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элементов приземления на шпагат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-х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элементов приземления на отжимание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элементов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индивидуальное выступление женщин, индивидуальное выступление мужчин 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элементов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смешанная пара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го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подъема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-х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акробатических элементов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-х комбинаций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сложных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элементов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555547"/>
              </p:ext>
            </p:extLst>
          </p:nvPr>
        </p:nvGraphicFramePr>
        <p:xfrm>
          <a:off x="-3352800" y="-1600200"/>
          <a:ext cx="16992599" cy="3288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886200"/>
                <a:gridCol w="3352800"/>
                <a:gridCol w="3429000"/>
                <a:gridCol w="3124199"/>
              </a:tblGrid>
              <a:tr h="887822">
                <a:tc>
                  <a:txBody>
                    <a:bodyPr/>
                    <a:lstStyle/>
                    <a:p>
                      <a:pPr algn="ctr"/>
                      <a:r>
                        <a:rPr lang="ru-RU" sz="32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Возрастная категория</a:t>
                      </a:r>
                      <a:endParaRPr lang="ru-RU" sz="32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0" i="0" kern="1200" noProof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Программа выступлений</a:t>
                      </a:r>
                      <a:endParaRPr lang="ru-RU" sz="3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Обязательные элементы</a:t>
                      </a:r>
                      <a:endParaRPr lang="ru-RU" sz="32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Допустимая ценность элементов</a:t>
                      </a:r>
                      <a:endParaRPr lang="ru-RU" sz="32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Сбавки</a:t>
                      </a:r>
                      <a:endParaRPr lang="en-U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42823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Дети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2009-2010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гг.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выступление женщин</a:t>
                      </a:r>
                      <a:r>
                        <a:rPr kumimoji="0" lang="en-US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выступление мужчин</a:t>
                      </a:r>
                      <a:endParaRPr kumimoji="0" lang="en-US" sz="20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Смешанная пара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Трио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Группа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az-Latn-AZ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отжимание </a:t>
                      </a:r>
                      <a:endParaRPr lang="az-Latn-AZ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az-Latn-AZ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широко расставленные ноги в упоре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поворот 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360°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</a:t>
                      </a:r>
                      <a:r>
                        <a:rPr lang="ru-RU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воздухе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az-Latn-AZ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шпагат в вертикальном положении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b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Максимум </a:t>
                      </a:r>
                      <a:r>
                        <a:rPr lang="ru-RU" sz="20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элементов от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баллов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 же один </a:t>
                      </a: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ценностью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балла выборочно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20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</a:t>
                      </a:r>
                      <a:r>
                        <a:rPr lang="ru-RU" sz="20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обязательных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группы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Элементы ценностью выше на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балла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Повторение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200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-го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элемента приземления</a:t>
                      </a:r>
                      <a:r>
                        <a:rPr lang="az-Latn-AZ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шпагат</a:t>
                      </a:r>
                      <a:endParaRPr lang="ru-RU" sz="2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797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Малыши</a:t>
                      </a:r>
                      <a:r>
                        <a:rPr lang="en-US" sz="2000" dirty="0" smtClean="0"/>
                        <a:t/>
                      </a:r>
                      <a:br>
                        <a:rPr lang="en-US" sz="2000" dirty="0" smtClean="0"/>
                      </a:b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2006-2008</a:t>
                      </a:r>
                      <a:r>
                        <a:rPr lang="ru-RU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гг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.)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выступление женщин</a:t>
                      </a:r>
                      <a:r>
                        <a:rPr kumimoji="0" lang="en-US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выступление мужчин</a:t>
                      </a:r>
                      <a:endParaRPr kumimoji="0" lang="en-US" sz="20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Смешанная пара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Трио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Группа</a:t>
                      </a:r>
                    </a:p>
                    <a:p>
                      <a:pPr algn="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ru-RU" sz="20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отжимание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широко расставленные ноги в упоре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az-Latn-AZ" sz="20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поворот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360° 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воздухе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az-Latn-AZ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шпагат в вертикальном положении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b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Максимум </a:t>
                      </a:r>
                      <a:r>
                        <a:rPr lang="ru-RU" sz="20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элементов от </a:t>
                      </a:r>
                      <a:r>
                        <a:rPr lang="ru-RU" sz="20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баллов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 же один </a:t>
                      </a: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ценностью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балла выборочно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20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</a:t>
                      </a:r>
                      <a:r>
                        <a:rPr lang="ru-RU" sz="20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обязательных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группы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Элементы ценностью выше на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балла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Повторение элементов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200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-го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элемента приземления</a:t>
                      </a:r>
                      <a:r>
                        <a:rPr lang="az-Latn-AZ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шпагат</a:t>
                      </a:r>
                      <a:endParaRPr lang="ru-RU" sz="200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253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Пре-юниоры </a:t>
                      </a:r>
                      <a:r>
                        <a:rPr lang="en-US" sz="3600" dirty="0" smtClean="0"/>
                        <a:t/>
                      </a:r>
                      <a:br>
                        <a:rPr lang="en-US" sz="3600" dirty="0" smtClean="0"/>
                      </a:b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2003-2005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гг.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20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выступление женщин</a:t>
                      </a:r>
                      <a:r>
                        <a:rPr kumimoji="0" lang="en-US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выступление мужчин</a:t>
                      </a:r>
                      <a:endParaRPr kumimoji="0" lang="en-US" sz="20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Смешанная пара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Трио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Группа</a:t>
                      </a:r>
                    </a:p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az-Latn-AZ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переход с </a:t>
                      </a:r>
                      <a:r>
                        <a:rPr kumimoji="0" lang="ru-RU" sz="2000" kern="1200" baseline="0" noProof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позиции вертолета на 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отжимание</a:t>
                      </a:r>
                      <a:endParaRPr kumimoji="0" lang="en-US" sz="20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az-Latn-AZ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широко расставленные ноги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упоре  с поворотом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максимум 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360°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прыжок в группировке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поворотом на 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360°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az-Latn-AZ" sz="20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шпагат в вертикальном положении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поворотом на 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360°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Максимум </a:t>
                      </a:r>
                      <a:r>
                        <a:rPr lang="ru-RU" sz="20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элементов </a:t>
                      </a:r>
                    </a:p>
                    <a:p>
                      <a:pPr algn="ctr"/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20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баллов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 же один </a:t>
                      </a: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ценностью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балла выборочно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US" sz="2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20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</a:t>
                      </a:r>
                      <a:r>
                        <a:rPr lang="ru-RU" sz="20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обязательных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группы элементов</a:t>
                      </a:r>
                      <a:endParaRPr lang="az-Latn-AZ" sz="2000" baseline="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Элементы ценностью выше на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балла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Повторение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200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-го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элемента приземления</a:t>
                      </a:r>
                      <a:r>
                        <a:rPr lang="az-Latn-AZ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шпагат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200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-го</a:t>
                      </a:r>
                      <a:r>
                        <a:rPr lang="ru-RU" sz="2000" baseline="0" noProof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</a:t>
                      </a:r>
                      <a:r>
                        <a:rPr lang="az-Latn-AZ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приземления на отжимание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  <a:r>
                        <a:rPr lang="ru-RU" sz="200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элементов, исполняемых на ковре </a:t>
                      </a:r>
                      <a:endParaRPr lang="ru-RU" sz="200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0" lang="en-US" sz="2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82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Юниоры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2000-2002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гг.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выступление женщин</a:t>
                      </a:r>
                      <a:r>
                        <a:rPr kumimoji="0" lang="en-US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выступление мужчин</a:t>
                      </a:r>
                      <a:endParaRPr kumimoji="0" lang="en-US" sz="20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Смешанная пара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Трио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Группа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az-Latn-AZ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переход с позиции вертолета на шпагат</a:t>
                      </a:r>
                      <a:r>
                        <a:rPr lang="en-US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отжимание в упоре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Венсона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az-Latn-AZ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широко   расставленные ноги в упоре с поворотом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максимум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180°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az-Latn-AZ" sz="20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прыжок с широко расставленными ногами 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az-Latn-AZ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2000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переход с элемента иллюзия на 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шпагат в вертикальном положении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переход с элемента свободная иллюзия на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шпагат в вертикальном положении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баллов -</a:t>
                      </a:r>
                      <a:endParaRPr lang="az-Latn-AZ" sz="2000" baseline="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максимум </a:t>
                      </a:r>
                      <a:r>
                        <a:rPr lang="ru-RU" sz="20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элементов для </a:t>
                      </a: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индивидуальных выступлений женщин и мужчин</a:t>
                      </a:r>
                      <a:r>
                        <a:rPr kumimoji="0" lang="en-US" sz="2000" b="0" i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</a:t>
                      </a:r>
                      <a:r>
                        <a:rPr kumimoji="0" lang="ru-RU" sz="2000" b="0" i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000" b="0" i="0" kern="1200" baseline="0" noProof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kumimoji="0" lang="ru-RU" sz="2000" b="0" i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элементов для с</a:t>
                      </a: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мешанных пар,</a:t>
                      </a:r>
                      <a:r>
                        <a:rPr kumimoji="0" lang="ru-RU" sz="2000" b="0" i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т</a:t>
                      </a: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рио и</a:t>
                      </a:r>
                      <a:r>
                        <a:rPr kumimoji="0" lang="ru-RU" sz="2000" b="0" i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групп</a:t>
                      </a:r>
                      <a:r>
                        <a:rPr kumimoji="0" lang="ru-RU" sz="2000" b="0" i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 же один </a:t>
                      </a: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ценностью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балла выборочно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20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</a:t>
                      </a:r>
                      <a:r>
                        <a:rPr lang="ru-RU" sz="20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обязательных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группы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Элементы ценностью выше на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балла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Повторение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2000" baseline="0" noProof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-х 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элементов приземления на шпагат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200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-и элементов,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исполняемых на ковре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2000" baseline="0" noProof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-го 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элемента ценностью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балла</a:t>
                      </a:r>
                      <a:endParaRPr lang="ru-RU" sz="2000" noProof="0" dirty="0" smtClean="0"/>
                    </a:p>
                    <a:p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8914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Сеньоры</a:t>
                      </a:r>
                      <a:r>
                        <a:rPr lang="en-US" sz="1800" dirty="0" smtClean="0"/>
                        <a:t/>
                      </a:r>
                      <a:br>
                        <a:rPr lang="en-US" sz="1800" dirty="0" smtClean="0"/>
                      </a:br>
                      <a:r>
                        <a:rPr lang="az-Latn-AZ" sz="1800" dirty="0" smtClean="0"/>
                        <a:t>(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</a:t>
                      </a:r>
                      <a:r>
                        <a:rPr lang="en-US" sz="2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2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и старше</a:t>
                      </a:r>
                      <a:r>
                        <a:rPr lang="az-Latn-A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20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выступление женщин</a:t>
                      </a:r>
                      <a:r>
                        <a:rPr kumimoji="0" lang="en-US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выступление мужчин</a:t>
                      </a:r>
                      <a:endParaRPr kumimoji="0" lang="en-US" sz="20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Смешанная пара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Трио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Группа</a:t>
                      </a:r>
                    </a:p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>
                        <a:buFont typeface="Arial" pitchFamily="34" charset="0"/>
                        <a:buChar char="•"/>
                      </a:pP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Один элемент из  каждой группы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2000" baseline="0" noProof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A-B-C-D</a:t>
                      </a:r>
                      <a:endParaRPr lang="ru-RU" sz="2000" noProof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</a:t>
                      </a:r>
                      <a:r>
                        <a:rPr lang="ru-RU" sz="20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0.</a:t>
                      </a:r>
                      <a:r>
                        <a:rPr lang="en-US" sz="20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</a:t>
                      </a:r>
                      <a:r>
                        <a:rPr lang="en-US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баллов -</a:t>
                      </a:r>
                      <a:endParaRPr lang="az-Latn-AZ" sz="2000" baseline="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максимум </a:t>
                      </a:r>
                      <a:r>
                        <a:rPr lang="ru-RU" sz="20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элементов для </a:t>
                      </a: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индивидуальных выступлений женщин и мужчин и</a:t>
                      </a:r>
                      <a:r>
                        <a:rPr kumimoji="0" lang="ru-RU" sz="2000" b="0" i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000" b="0" i="0" kern="1200" baseline="0" noProof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kumimoji="0" lang="ru-RU" sz="2000" b="0" i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элементов для с</a:t>
                      </a: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мешанных пар,</a:t>
                      </a:r>
                      <a:r>
                        <a:rPr kumimoji="0" lang="ru-RU" sz="2000" b="0" i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т</a:t>
                      </a: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рио 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групп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ценность </a:t>
                      </a: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элементов </a:t>
                      </a:r>
                      <a:r>
                        <a:rPr lang="ru-RU" sz="20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20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 </a:t>
                      </a:r>
                      <a:r>
                        <a:rPr lang="ru-RU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свободные элементы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z-Latn-AZ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10-и 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элементов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группы элементов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Повторение элементов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2000" baseline="0" noProof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-х 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элементов приземления на шпагат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2000" baseline="0" noProof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-х 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элементов приземления на отжимание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20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200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-и элементов,</a:t>
                      </a:r>
                      <a:r>
                        <a:rPr lang="ru-RU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исполняемых на ковре </a:t>
                      </a:r>
                      <a:endParaRPr lang="ru-RU" sz="2000" noProof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55913">
                <a:tc>
                  <a:txBody>
                    <a:bodyPr/>
                    <a:lstStyle/>
                    <a:p>
                      <a:endParaRPr 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98120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Дети</a:t>
            </a:r>
            <a:r>
              <a:rPr lang="az-Latn-A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2009-2010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гг.</a:t>
            </a:r>
            <a:r>
              <a:rPr lang="az-Latn-A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4724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выступлений: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indent="-271463">
              <a:spcBef>
                <a:spcPts val="0"/>
              </a:spcBef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Индивидуальное выступление </a:t>
            </a:r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женщин      </a:t>
            </a:r>
            <a:endParaRPr lang="az-Latn-AZ" sz="2000" dirty="0" smtClean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indent="-271463">
              <a:spcBef>
                <a:spcPts val="0"/>
              </a:spcBef>
              <a:buNone/>
            </a:pPr>
            <a:r>
              <a:rPr lang="az-Latn-AZ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0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Индивидуальное выступление мужчин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az-Latn-AZ" sz="20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Смешанная пара</a:t>
            </a:r>
            <a:endParaRPr lang="az-Latn-AZ" sz="2000" dirty="0" smtClean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az-Latn-AZ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0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  <a:endParaRPr lang="ru-RU" sz="20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Допустимая ценность элементов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0.1-0.4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же один элемент ценностью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балла выборочно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en-US" sz="2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Обязательные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элементы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из каждой группы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отжимание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endParaRPr lang="az-Latn-AZ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az-Latn-AZ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широко расставленные ноги в упоре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endParaRPr lang="az-Latn-AZ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поворот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360°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воздухе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endParaRPr lang="az-Latn-AZ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az-Latn-AZ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шпагат в вертикальном положении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  <a:endParaRPr lang="en-US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endParaRPr lang="en-US" sz="2400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243840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Соревновательная площадка</a:t>
            </a:r>
            <a:b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7x7-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индивидуальное выступление женщин, индивидуальное выступление мужчин, </a:t>
            </a:r>
            <a:b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смешанная пара, трио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10x10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82000" cy="39624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en-US" sz="6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Исключения</a:t>
            </a:r>
          </a:p>
          <a:p>
            <a:pPr algn="ctr"/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Недопустимо отжимания </a:t>
            </a: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на одной руке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Недопустим упор </a:t>
            </a: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на одной руке</a:t>
            </a:r>
          </a:p>
          <a:p>
            <a:pPr algn="ctr"/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Недопустимо </a:t>
            </a: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приземление на </a:t>
            </a: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одну руку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музыки </a:t>
            </a:r>
            <a:r>
              <a:rPr lang="en-US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мин.</a:t>
            </a:r>
            <a:r>
              <a:rPr lang="en-US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ru-RU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сек. </a:t>
            </a:r>
            <a:r>
              <a:rPr lang="en-US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[+/-5 </a:t>
            </a:r>
            <a:r>
              <a:rPr lang="ru-RU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</a:t>
            </a:r>
            <a:r>
              <a:rPr lang="en-US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Максимальное количество сложных элементов </a:t>
            </a: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algn="ctr"/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Подъемы</a:t>
            </a:r>
            <a:r>
              <a:rPr lang="az-Latn-A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algn="ctr"/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Максимум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элемента, исполняемых </a:t>
            </a: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на ковре </a:t>
            </a:r>
            <a:endParaRPr lang="en-US" sz="8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Максимум </a:t>
            </a: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приземление с прыжком</a:t>
            </a:r>
            <a:r>
              <a:rPr lang="az-Latn-A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шпагат</a:t>
            </a:r>
          </a:p>
          <a:p>
            <a:pPr algn="ctr"/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Максимум </a:t>
            </a:r>
            <a:r>
              <a:rPr lang="ru-RU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акробатических элемента</a:t>
            </a:r>
            <a:endParaRPr lang="en-US" sz="8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Комбинация</a:t>
            </a:r>
            <a:r>
              <a:rPr lang="ru-RU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недопустима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>
                <a:latin typeface="Arial" panose="020B0604020202020204" pitchFamily="34" charset="0"/>
                <a:cs typeface="Arial" panose="020B0604020202020204" pitchFamily="34" charset="0"/>
              </a:rPr>
              <a:t>Сбавки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-и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обязательных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Отсутствие группы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Элементы, оцененные выше, чем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Повторение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-го элемента приземления на шпагат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Элементы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приземления на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отжимание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отжимание на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одной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руке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-ух акробатических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элементов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Комбинация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недопустима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98120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Малыши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az-Latn-A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2006-2008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az-Latn-A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534400" cy="4648200"/>
          </a:xfrm>
        </p:spPr>
        <p:txBody>
          <a:bodyPr>
            <a:normAutofit fontScale="40000" lnSpcReduction="20000"/>
          </a:bodyPr>
          <a:lstStyle/>
          <a:p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выступлений:</a:t>
            </a:r>
            <a:endParaRPr lang="ru-RU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indent="-271463">
              <a:buNone/>
            </a:pP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   Индивидуальное выступление женщин</a:t>
            </a:r>
          </a:p>
          <a:p>
            <a:pPr marL="0" indent="0">
              <a:buNone/>
            </a:pP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   Индивидуальное выступление мужчин</a:t>
            </a:r>
          </a:p>
          <a:p>
            <a:pPr marL="0" indent="0">
              <a:buNone/>
            </a:pP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   Смешанная пара</a:t>
            </a:r>
          </a:p>
          <a:p>
            <a:pPr marL="0" indent="0">
              <a:buNone/>
            </a:pP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   Трио</a:t>
            </a:r>
          </a:p>
          <a:p>
            <a:pPr marL="0" indent="0">
              <a:buNone/>
            </a:pP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   Группа</a:t>
            </a:r>
          </a:p>
          <a:p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Допустимая ценность элементов</a:t>
            </a:r>
            <a:r>
              <a:rPr lang="az-Latn-AZ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0.1-0.4</a:t>
            </a:r>
            <a:r>
              <a:rPr lang="az-Latn-AZ" sz="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или же один элемент ценностью </a:t>
            </a:r>
            <a:r>
              <a:rPr lang="ru-RU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az-Latn-AZ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балла выборочно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ru-RU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Обязательные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элементы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из каждой группы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5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отжимание </a:t>
            </a:r>
            <a:r>
              <a:rPr lang="az-Latn-AZ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  <a:endParaRPr lang="en-US" sz="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5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az-Latn-AZ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широко расставленные ноги в упоре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  <a:endParaRPr lang="en-US" sz="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5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поворот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360°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в воздухе </a:t>
            </a: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 </a:t>
            </a:r>
            <a:r>
              <a:rPr lang="ru-RU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  <a:endParaRPr lang="en-US" sz="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5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az-Latn-AZ" sz="5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шпагат в вертикальном положении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 </a:t>
            </a:r>
            <a:r>
              <a:rPr lang="ru-RU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  <a:endParaRPr lang="en-US" sz="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065" y="304800"/>
            <a:ext cx="8382000" cy="2267712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Соревновательная площадка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7x7-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индивидуальное выступление женщин, индивидуальное выступление мужчин, </a:t>
            </a:r>
            <a:b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смешанная пара, трио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10x10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200"/>
            <a:ext cx="8017328" cy="4248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Исключения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Недопустимо отжимание на одной руке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Недопустим упор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 одной руке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Недопустимо приземления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 одной руке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музыки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мин.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сек.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[+/-5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Максимальное количество сложных элементов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Подъемы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Максимум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элемента, исполняемых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 ковре </a:t>
            </a:r>
            <a:endParaRPr lang="en-US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Максимум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акробатических элемента</a:t>
            </a:r>
            <a:endParaRPr lang="en-US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Максимум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приземление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 шпагат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rmAutofit/>
          </a:bodyPr>
          <a:lstStyle/>
          <a:p>
            <a:pPr algn="ctr"/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Сбавки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-и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обязательных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Отсутствие группы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Элементы, оцененные выше, чем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балла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Повторение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-го элемента приземления на шпагат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Элементы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приземления на отжимание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отжимание на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одной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руке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-ух акробатических элементов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Комбинация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недопустима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115300" cy="198120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z-Latn-A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Пре-юниоры 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az-Latn-A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2003-2005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az-Latn-A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0"/>
            <a:ext cx="8820150" cy="4876800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выступлений: 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indent="0">
              <a:buNone/>
            </a:pP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Индивидуальное выступление женщин</a:t>
            </a:r>
          </a:p>
          <a:p>
            <a:pPr marL="271463" indent="0">
              <a:buNone/>
            </a:pP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Индивидуальное выступление мужчин</a:t>
            </a:r>
          </a:p>
          <a:p>
            <a:pPr marL="271463" indent="0">
              <a:buNone/>
            </a:pP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Смешанная пара</a:t>
            </a:r>
          </a:p>
          <a:p>
            <a:pPr marL="271463" indent="0">
              <a:buNone/>
            </a:pP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</a:p>
          <a:p>
            <a:pPr marL="271463" indent="0">
              <a:buNone/>
            </a:pP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</a:p>
          <a:p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Допустимая ценность элементов 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</a:t>
            </a:r>
            <a:r>
              <a:rPr lang="ru-RU" sz="7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или же один элемент ценностью </a:t>
            </a:r>
            <a:r>
              <a:rPr lang="ru-RU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az-Latn-AZ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балла выборочно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Обязательные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элементы 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из каждой группы/ </a:t>
            </a:r>
            <a:endParaRPr lang="az-Latn-AZ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7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7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переход с </a:t>
            </a:r>
            <a:r>
              <a:rPr lang="ru-RU" sz="7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позиции вертолета на </a:t>
            </a:r>
            <a:r>
              <a:rPr lang="ru-RU" sz="72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отжимание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 </a:t>
            </a:r>
            <a:r>
              <a:rPr lang="ru-RU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  <a:endParaRPr lang="en-US" sz="7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7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az-Latn-AZ" sz="7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широко расставленные ноги</a:t>
            </a:r>
            <a:r>
              <a:rPr lang="az-Latn-AZ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в упоре  с 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поворотом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максимум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360° 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  <a:r>
              <a:rPr lang="az-Latn-AZ" sz="7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  <a:endParaRPr lang="en-US" sz="7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7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az-Latn-AZ" sz="7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прыжок в группировке 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поворотом на </a:t>
            </a:r>
            <a:r>
              <a:rPr lang="az-Latn-AZ" sz="7200" dirty="0">
                <a:latin typeface="Arial" panose="020B0604020202020204" pitchFamily="34" charset="0"/>
                <a:cs typeface="Arial" panose="020B0604020202020204" pitchFamily="34" charset="0"/>
              </a:rPr>
              <a:t>360°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 </a:t>
            </a:r>
            <a:r>
              <a:rPr lang="ru-RU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  <a:endParaRPr lang="en-US" sz="7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7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az-Latn-AZ" sz="7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7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шпагат в вертикальном 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положении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поворотом на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360° 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 </a:t>
            </a:r>
            <a:r>
              <a:rPr lang="ru-RU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  <a:endParaRPr lang="en-US" sz="7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9005</TotalTime>
  <Words>911</Words>
  <Application>Microsoft Office PowerPoint</Application>
  <PresentationFormat>Экран (4:3)</PresentationFormat>
  <Paragraphs>284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Constantia</vt:lpstr>
      <vt:lpstr>Wingdings 2</vt:lpstr>
      <vt:lpstr>Flow</vt:lpstr>
      <vt:lpstr>ПРОГРАММА НАЦИОНАЛЬНЫХ  СОРЕВНОВАНИЙ ПО АЭРОБНОЙ ГИМНАСТИКЕ</vt:lpstr>
      <vt:lpstr>Презентация PowerPoint</vt:lpstr>
      <vt:lpstr>Дети  (2009-2010гг.)     </vt:lpstr>
      <vt:lpstr>Соревновательная площадка 7x7- индивидуальное выступление женщин, индивидуальное выступление мужчин,  смешанная пара, трио 10x10 - группа</vt:lpstr>
      <vt:lpstr>Сбавки</vt:lpstr>
      <vt:lpstr>Малыши (2006-2008г.)  </vt:lpstr>
      <vt:lpstr>Соревновательная площадка 7x7- индивидуальное выступление женщин, индивидуальное выступление мужчин,  смешанная пара, трио 10x10 - группа</vt:lpstr>
      <vt:lpstr>Сбавки</vt:lpstr>
      <vt:lpstr>   Пре-юниоры  (2003-2005г.)   </vt:lpstr>
      <vt:lpstr>Соревновательная площадка 7x7- индивидуальное выступление женщин, индивидуальное выступление мужчин,  смешанная пара, трио  10x10 - группа</vt:lpstr>
      <vt:lpstr>Сбавки</vt:lpstr>
      <vt:lpstr>Юниоры (2000-2002 г.) </vt:lpstr>
      <vt:lpstr>Соревновательная площадка 10x10 - индивидуальное выступление женщин, индивидуальное выступление мужчин,смешанная пара, трио, группа  </vt:lpstr>
      <vt:lpstr>Сбавки</vt:lpstr>
      <vt:lpstr>Сеньоры (1999г. и старше) </vt:lpstr>
      <vt:lpstr>Соревновательная площадка  10x10 – индивидуальное выступление женщин, индивидуальное выступление мужчин, смешанная пара, трио, группа</vt:lpstr>
      <vt:lpstr>Сбавки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of national competition-2016</dc:title>
  <dc:creator>USER</dc:creator>
  <cp:lastModifiedBy>Sara</cp:lastModifiedBy>
  <cp:revision>264</cp:revision>
  <cp:lastPrinted>2017-01-17T13:40:56Z</cp:lastPrinted>
  <dcterms:created xsi:type="dcterms:W3CDTF">2016-02-14T09:36:26Z</dcterms:created>
  <dcterms:modified xsi:type="dcterms:W3CDTF">2017-02-22T05:42:45Z</dcterms:modified>
</cp:coreProperties>
</file>